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2" r:id="rId3"/>
    <p:sldId id="283" r:id="rId4"/>
    <p:sldId id="284" r:id="rId5"/>
    <p:sldId id="285" r:id="rId6"/>
    <p:sldId id="281" r:id="rId7"/>
    <p:sldId id="262" r:id="rId8"/>
    <p:sldId id="268" r:id="rId9"/>
    <p:sldId id="269" r:id="rId10"/>
    <p:sldId id="270" r:id="rId11"/>
    <p:sldId id="25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C634403-8AC6-410E-A6D5-68287CBD645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B25E6A8-E46C-4384-B5E1-EE8727A23EBA}" type="datetimeFigureOut">
              <a:rPr lang="nl-NL" smtClean="0"/>
              <a:t>6-3-2018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Herbivoor</a:t>
            </a:r>
          </a:p>
          <a:p>
            <a:r>
              <a:rPr lang="nl-NL" dirty="0" smtClean="0"/>
              <a:t>Lang maagdarmstelsel</a:t>
            </a:r>
          </a:p>
          <a:p>
            <a:r>
              <a:rPr lang="nl-NL" dirty="0" smtClean="0"/>
              <a:t>4 magen</a:t>
            </a:r>
          </a:p>
          <a:p>
            <a:r>
              <a:rPr lang="nl-NL" dirty="0" smtClean="0"/>
              <a:t>Herkauwen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0" y="3429000"/>
            <a:ext cx="5651648" cy="28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8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Gebruiksdoel 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6768752" cy="44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8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Weetjes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Naam vrouwelijk dier Geit</a:t>
            </a:r>
          </a:p>
          <a:p>
            <a:r>
              <a:rPr lang="nl-NL" dirty="0"/>
              <a:t>Naam mannelijk dier Bok</a:t>
            </a:r>
          </a:p>
          <a:p>
            <a:r>
              <a:rPr lang="nl-NL" dirty="0"/>
              <a:t>Naam gecastreerd mannetje Hamel</a:t>
            </a:r>
          </a:p>
          <a:p>
            <a:r>
              <a:rPr lang="nl-NL" dirty="0"/>
              <a:t>Naam van een jong Lam</a:t>
            </a:r>
          </a:p>
          <a:p>
            <a:r>
              <a:rPr lang="nl-NL" dirty="0"/>
              <a:t>Speenleeftijd 3 maanden</a:t>
            </a:r>
          </a:p>
          <a:p>
            <a:r>
              <a:rPr lang="nl-NL" dirty="0"/>
              <a:t>Leeftijd geslachtsrijp 4-5 maanden</a:t>
            </a:r>
          </a:p>
          <a:p>
            <a:r>
              <a:rPr lang="nl-NL" dirty="0"/>
              <a:t>Leeftijd </a:t>
            </a:r>
            <a:r>
              <a:rPr lang="nl-NL" dirty="0" err="1"/>
              <a:t>fokrijp</a:t>
            </a:r>
            <a:r>
              <a:rPr lang="nl-NL" dirty="0"/>
              <a:t> 7-8 maanden</a:t>
            </a:r>
          </a:p>
          <a:p>
            <a:r>
              <a:rPr lang="nl-NL" dirty="0"/>
              <a:t>Bronstig om de 18-21 dagen</a:t>
            </a:r>
          </a:p>
          <a:p>
            <a:r>
              <a:rPr lang="nl-NL" dirty="0"/>
              <a:t>Draagtijd 5 maanden</a:t>
            </a:r>
          </a:p>
          <a:p>
            <a:r>
              <a:rPr lang="nl-NL" dirty="0"/>
              <a:t>Worpgrootte 2</a:t>
            </a:r>
          </a:p>
          <a:p>
            <a:r>
              <a:rPr lang="nl-NL" dirty="0"/>
              <a:t>Jongen zijn Nestvlieders</a:t>
            </a:r>
          </a:p>
          <a:p>
            <a:r>
              <a:rPr lang="nl-NL" dirty="0"/>
              <a:t>Levensverwachting Bij productiedieren: ongeveer 8 jaar</a:t>
            </a:r>
          </a:p>
          <a:p>
            <a:r>
              <a:rPr lang="nl-NL"/>
              <a:t>Huisvesting In groepen</a:t>
            </a:r>
          </a:p>
        </p:txBody>
      </p:sp>
    </p:spTree>
    <p:extLst>
      <p:ext uri="{BB962C8B-B14F-4D97-AF65-F5344CB8AC3E}">
        <p14:creationId xmlns:p14="http://schemas.microsoft.com/office/powerpoint/2010/main" val="332414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5" y="1700808"/>
            <a:ext cx="6142919" cy="46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3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Gebruiksdoel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715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8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Gebruiksdoel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 descr="http://www.sintanna.org/rassen/toggenbu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3920"/>
            <a:ext cx="6336704" cy="47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5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Pens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Opslagplek</a:t>
            </a:r>
            <a:r>
              <a:rPr lang="nl-NL" dirty="0"/>
              <a:t>, hier komt het voedsel eerst in terecht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4032448" cy="42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Netmaag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het herkauwen komt het voedsel in de netmaag. Hier wordt het voedsel voorbereid op de vertering. Het voedsel wordt in kleine balletjes gerold en opnieuw herkauwd.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1" y="2780928"/>
            <a:ext cx="323629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08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Boekmaag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derde maag is de boekmaag. Het dier haalt hier het vocht uit het voedsel, ook worden er mineralen uit het voedsel opgenomen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24944"/>
            <a:ext cx="367503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36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Lebmaag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vierde en laatste komt de lebmaag. Deze maag lijkt het meeste op de maag van een mens. Hier wordt het voedsel verteerd in heel zuur maagsap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340790" cy="37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09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in 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Schapen eten schapenbrok  + pietenpulp</a:t>
            </a:r>
          </a:p>
          <a:p>
            <a:r>
              <a:rPr lang="nl-NL" dirty="0" smtClean="0"/>
              <a:t>Geiten eten geitenbrok (hier zit meer koper in)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dirty="0" smtClean="0"/>
              <a:t>Beide kunnen het zelfde ruwvoer krijgen</a:t>
            </a:r>
          </a:p>
          <a:p>
            <a:r>
              <a:rPr lang="nl-NL" dirty="0" smtClean="0"/>
              <a:t>Hooi</a:t>
            </a:r>
          </a:p>
          <a:p>
            <a:r>
              <a:rPr lang="nl-NL" dirty="0" smtClean="0"/>
              <a:t>Gras</a:t>
            </a:r>
          </a:p>
          <a:p>
            <a:r>
              <a:rPr lang="nl-NL" dirty="0" smtClean="0"/>
              <a:t>Bladgroenten met mate</a:t>
            </a:r>
          </a:p>
          <a:p>
            <a:r>
              <a:rPr lang="nl-NL" dirty="0" smtClean="0"/>
              <a:t>Droog brood met mate</a:t>
            </a:r>
          </a:p>
        </p:txBody>
      </p:sp>
    </p:spTree>
    <p:extLst>
      <p:ext uri="{BB962C8B-B14F-4D97-AF65-F5344CB8AC3E}">
        <p14:creationId xmlns:p14="http://schemas.microsoft.com/office/powerpoint/2010/main" val="386672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Gebruiksdoel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6" y="1556792"/>
            <a:ext cx="6064178" cy="45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6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Gebruiksdoel </a:t>
            </a:r>
            <a:endParaRPr lang="nl-NL" dirty="0"/>
          </a:p>
        </p:txBody>
      </p:sp>
      <p:pic>
        <p:nvPicPr>
          <p:cNvPr id="4" name="Picture 5" descr="http://www.kinderboerderijalphen.nl/sites/www.kinderboerderijalphen.nl/files/images/locatie_bospa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71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Gebruiksdoel 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259142" cy="489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822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Konijnenrassen</Template>
  <TotalTime>227</TotalTime>
  <Words>200</Words>
  <Application>Microsoft Office PowerPoint</Application>
  <PresentationFormat>Diavoorstelling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Aangrenzend</vt:lpstr>
      <vt:lpstr>Voeding </vt:lpstr>
      <vt:lpstr>Pens </vt:lpstr>
      <vt:lpstr>Netmaag </vt:lpstr>
      <vt:lpstr>Boekmaag </vt:lpstr>
      <vt:lpstr>Lebmaag</vt:lpstr>
      <vt:lpstr>Verschil in voeding</vt:lpstr>
      <vt:lpstr>Gebruiksdoel </vt:lpstr>
      <vt:lpstr>Gebruiksdoel </vt:lpstr>
      <vt:lpstr>Gebruiksdoel </vt:lpstr>
      <vt:lpstr>Gebruiksdoel </vt:lpstr>
      <vt:lpstr>Weetjes geit</vt:lpstr>
      <vt:lpstr>Gebruiksdoel</vt:lpstr>
      <vt:lpstr>Gebruiksdoel </vt:lpstr>
      <vt:lpstr>Gebruiksdoel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Schaap</dc:title>
  <dc:creator>Jelle ter Linde</dc:creator>
  <cp:lastModifiedBy>Nikki Pots</cp:lastModifiedBy>
  <cp:revision>17</cp:revision>
  <dcterms:created xsi:type="dcterms:W3CDTF">2013-03-06T15:28:59Z</dcterms:created>
  <dcterms:modified xsi:type="dcterms:W3CDTF">2018-03-06T15:02:33Z</dcterms:modified>
</cp:coreProperties>
</file>